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2755" y="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0"/>
            <a:ext cx="7551852" cy="1068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Keiko Semba</cp:lastModifiedBy>
  <cp:revision>32</cp:revision>
  <dcterms:created xsi:type="dcterms:W3CDTF">2023-04-07T05:50:45Z</dcterms:created>
  <dcterms:modified xsi:type="dcterms:W3CDTF">2025-06-13T07:41:13Z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